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4" d="100"/>
          <a:sy n="84" d="100"/>
        </p:scale>
        <p:origin x="658"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C7D075B-CE2A-4EE5-90A0-3289C1B27024}" type="datetimeFigureOut">
              <a:rPr lang="en-US" smtClean="0"/>
              <a:t>15/12/2022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1C47D2-B0A6-4CAC-89AF-CA9C8323647F}" type="slidenum">
              <a:rPr lang="en-US" smtClean="0"/>
              <a:t>‹#›</a:t>
            </a:fld>
            <a:endParaRPr lang="en-US"/>
          </a:p>
        </p:txBody>
      </p:sp>
    </p:spTree>
    <p:extLst>
      <p:ext uri="{BB962C8B-B14F-4D97-AF65-F5344CB8AC3E}">
        <p14:creationId xmlns:p14="http://schemas.microsoft.com/office/powerpoint/2010/main" val="3016468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C7D075B-CE2A-4EE5-90A0-3289C1B27024}" type="datetimeFigureOut">
              <a:rPr lang="en-US" smtClean="0"/>
              <a:t>15/12/2022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1C47D2-B0A6-4CAC-89AF-CA9C8323647F}" type="slidenum">
              <a:rPr lang="en-US" smtClean="0"/>
              <a:t>‹#›</a:t>
            </a:fld>
            <a:endParaRPr lang="en-US"/>
          </a:p>
        </p:txBody>
      </p:sp>
    </p:spTree>
    <p:extLst>
      <p:ext uri="{BB962C8B-B14F-4D97-AF65-F5344CB8AC3E}">
        <p14:creationId xmlns:p14="http://schemas.microsoft.com/office/powerpoint/2010/main" val="2267858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C7D075B-CE2A-4EE5-90A0-3289C1B27024}" type="datetimeFigureOut">
              <a:rPr lang="en-US" smtClean="0"/>
              <a:t>15/12/2022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1C47D2-B0A6-4CAC-89AF-CA9C8323647F}" type="slidenum">
              <a:rPr lang="en-US" smtClean="0"/>
              <a:t>‹#›</a:t>
            </a:fld>
            <a:endParaRPr lang="en-US"/>
          </a:p>
        </p:txBody>
      </p:sp>
    </p:spTree>
    <p:extLst>
      <p:ext uri="{BB962C8B-B14F-4D97-AF65-F5344CB8AC3E}">
        <p14:creationId xmlns:p14="http://schemas.microsoft.com/office/powerpoint/2010/main" val="3497972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C7D075B-CE2A-4EE5-90A0-3289C1B27024}" type="datetimeFigureOut">
              <a:rPr lang="en-US" smtClean="0"/>
              <a:t>15/12/2022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1C47D2-B0A6-4CAC-89AF-CA9C8323647F}" type="slidenum">
              <a:rPr lang="en-US" smtClean="0"/>
              <a:t>‹#›</a:t>
            </a:fld>
            <a:endParaRPr lang="en-US"/>
          </a:p>
        </p:txBody>
      </p:sp>
    </p:spTree>
    <p:extLst>
      <p:ext uri="{BB962C8B-B14F-4D97-AF65-F5344CB8AC3E}">
        <p14:creationId xmlns:p14="http://schemas.microsoft.com/office/powerpoint/2010/main" val="1598171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C7D075B-CE2A-4EE5-90A0-3289C1B27024}" type="datetimeFigureOut">
              <a:rPr lang="en-US" smtClean="0"/>
              <a:t>15/12/2022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1C47D2-B0A6-4CAC-89AF-CA9C8323647F}" type="slidenum">
              <a:rPr lang="en-US" smtClean="0"/>
              <a:t>‹#›</a:t>
            </a:fld>
            <a:endParaRPr lang="en-US"/>
          </a:p>
        </p:txBody>
      </p:sp>
    </p:spTree>
    <p:extLst>
      <p:ext uri="{BB962C8B-B14F-4D97-AF65-F5344CB8AC3E}">
        <p14:creationId xmlns:p14="http://schemas.microsoft.com/office/powerpoint/2010/main" val="3295883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C7D075B-CE2A-4EE5-90A0-3289C1B27024}" type="datetimeFigureOut">
              <a:rPr lang="en-US" smtClean="0"/>
              <a:t>15/12/2022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1C47D2-B0A6-4CAC-89AF-CA9C8323647F}" type="slidenum">
              <a:rPr lang="en-US" smtClean="0"/>
              <a:t>‹#›</a:t>
            </a:fld>
            <a:endParaRPr lang="en-US"/>
          </a:p>
        </p:txBody>
      </p:sp>
    </p:spTree>
    <p:extLst>
      <p:ext uri="{BB962C8B-B14F-4D97-AF65-F5344CB8AC3E}">
        <p14:creationId xmlns:p14="http://schemas.microsoft.com/office/powerpoint/2010/main" val="2849168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C7D075B-CE2A-4EE5-90A0-3289C1B27024}" type="datetimeFigureOut">
              <a:rPr lang="en-US" smtClean="0"/>
              <a:t>15/12/2022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31C47D2-B0A6-4CAC-89AF-CA9C8323647F}" type="slidenum">
              <a:rPr lang="en-US" smtClean="0"/>
              <a:t>‹#›</a:t>
            </a:fld>
            <a:endParaRPr lang="en-US"/>
          </a:p>
        </p:txBody>
      </p:sp>
    </p:spTree>
    <p:extLst>
      <p:ext uri="{BB962C8B-B14F-4D97-AF65-F5344CB8AC3E}">
        <p14:creationId xmlns:p14="http://schemas.microsoft.com/office/powerpoint/2010/main" val="3596190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C7D075B-CE2A-4EE5-90A0-3289C1B27024}" type="datetimeFigureOut">
              <a:rPr lang="en-US" smtClean="0"/>
              <a:t>15/12/2022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1C47D2-B0A6-4CAC-89AF-CA9C8323647F}" type="slidenum">
              <a:rPr lang="en-US" smtClean="0"/>
              <a:t>‹#›</a:t>
            </a:fld>
            <a:endParaRPr lang="en-US"/>
          </a:p>
        </p:txBody>
      </p:sp>
    </p:spTree>
    <p:extLst>
      <p:ext uri="{BB962C8B-B14F-4D97-AF65-F5344CB8AC3E}">
        <p14:creationId xmlns:p14="http://schemas.microsoft.com/office/powerpoint/2010/main" val="834440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7D075B-CE2A-4EE5-90A0-3289C1B27024}" type="datetimeFigureOut">
              <a:rPr lang="en-US" smtClean="0"/>
              <a:t>15/12/2022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31C47D2-B0A6-4CAC-89AF-CA9C8323647F}" type="slidenum">
              <a:rPr lang="en-US" smtClean="0"/>
              <a:t>‹#›</a:t>
            </a:fld>
            <a:endParaRPr lang="en-US"/>
          </a:p>
        </p:txBody>
      </p:sp>
    </p:spTree>
    <p:extLst>
      <p:ext uri="{BB962C8B-B14F-4D97-AF65-F5344CB8AC3E}">
        <p14:creationId xmlns:p14="http://schemas.microsoft.com/office/powerpoint/2010/main" val="1356675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C7D075B-CE2A-4EE5-90A0-3289C1B27024}" type="datetimeFigureOut">
              <a:rPr lang="en-US" smtClean="0"/>
              <a:t>15/12/2022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1C47D2-B0A6-4CAC-89AF-CA9C8323647F}" type="slidenum">
              <a:rPr lang="en-US" smtClean="0"/>
              <a:t>‹#›</a:t>
            </a:fld>
            <a:endParaRPr lang="en-US"/>
          </a:p>
        </p:txBody>
      </p:sp>
    </p:spTree>
    <p:extLst>
      <p:ext uri="{BB962C8B-B14F-4D97-AF65-F5344CB8AC3E}">
        <p14:creationId xmlns:p14="http://schemas.microsoft.com/office/powerpoint/2010/main" val="100308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C7D075B-CE2A-4EE5-90A0-3289C1B27024}" type="datetimeFigureOut">
              <a:rPr lang="en-US" smtClean="0"/>
              <a:t>15/12/2022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1C47D2-B0A6-4CAC-89AF-CA9C8323647F}" type="slidenum">
              <a:rPr lang="en-US" smtClean="0"/>
              <a:t>‹#›</a:t>
            </a:fld>
            <a:endParaRPr lang="en-US"/>
          </a:p>
        </p:txBody>
      </p:sp>
    </p:spTree>
    <p:extLst>
      <p:ext uri="{BB962C8B-B14F-4D97-AF65-F5344CB8AC3E}">
        <p14:creationId xmlns:p14="http://schemas.microsoft.com/office/powerpoint/2010/main" val="2998589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7D075B-CE2A-4EE5-90A0-3289C1B27024}" type="datetimeFigureOut">
              <a:rPr lang="en-US" smtClean="0"/>
              <a:t>15/12/2022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1C47D2-B0A6-4CAC-89AF-CA9C8323647F}" type="slidenum">
              <a:rPr lang="en-US" smtClean="0"/>
              <a:t>‹#›</a:t>
            </a:fld>
            <a:endParaRPr lang="en-US"/>
          </a:p>
        </p:txBody>
      </p:sp>
    </p:spTree>
    <p:extLst>
      <p:ext uri="{BB962C8B-B14F-4D97-AF65-F5344CB8AC3E}">
        <p14:creationId xmlns:p14="http://schemas.microsoft.com/office/powerpoint/2010/main" val="3116354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9.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Android Studio</a:t>
            </a:r>
            <a:endParaRPr lang="en-US"/>
          </a:p>
        </p:txBody>
      </p:sp>
      <p:sp>
        <p:nvSpPr>
          <p:cNvPr id="3" name="Subtitle 2"/>
          <p:cNvSpPr>
            <a:spLocks noGrp="1"/>
          </p:cNvSpPr>
          <p:nvPr>
            <p:ph type="subTitle" idx="1"/>
          </p:nvPr>
        </p:nvSpPr>
        <p:spPr/>
        <p:txBody>
          <a:bodyPr/>
          <a:lstStyle/>
          <a:p>
            <a:r>
              <a:rPr lang="en-US" smtClean="0"/>
              <a:t>I Learn:</a:t>
            </a:r>
            <a:endParaRPr lang="en-US"/>
          </a:p>
        </p:txBody>
      </p:sp>
    </p:spTree>
    <p:extLst>
      <p:ext uri="{BB962C8B-B14F-4D97-AF65-F5344CB8AC3E}">
        <p14:creationId xmlns:p14="http://schemas.microsoft.com/office/powerpoint/2010/main" val="3221755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Điều kiện</a:t>
            </a:r>
            <a:endParaRPr lang="en-US"/>
          </a:p>
        </p:txBody>
      </p:sp>
      <p:sp>
        <p:nvSpPr>
          <p:cNvPr id="3" name="Content Placeholder 2"/>
          <p:cNvSpPr>
            <a:spLocks noGrp="1"/>
          </p:cNvSpPr>
          <p:nvPr>
            <p:ph idx="1"/>
          </p:nvPr>
        </p:nvSpPr>
        <p:spPr/>
        <p:txBody>
          <a:bodyPr>
            <a:normAutofit lnSpcReduction="10000"/>
          </a:bodyPr>
          <a:lstStyle/>
          <a:p>
            <a:r>
              <a:rPr lang="en-US" smtClean="0"/>
              <a:t>Nghe giảng</a:t>
            </a:r>
          </a:p>
          <a:p>
            <a:r>
              <a:rPr lang="en-US" smtClean="0"/>
              <a:t>Cài đặt Android Studio</a:t>
            </a:r>
          </a:p>
          <a:p>
            <a:r>
              <a:rPr lang="en-US" smtClean="0"/>
              <a:t>Phải đc Hello World</a:t>
            </a:r>
          </a:p>
          <a:p>
            <a:r>
              <a:rPr lang="en-US" smtClean="0"/>
              <a:t>Hiểu được: @string/hello</a:t>
            </a:r>
          </a:p>
          <a:p>
            <a:pPr lvl="1"/>
            <a:r>
              <a:rPr lang="en-US" smtClean="0"/>
              <a:t>Tham chiếu chuỗi text fix bằng biến trong </a:t>
            </a:r>
            <a:r>
              <a:rPr lang="en-US" smtClean="0">
                <a:solidFill>
                  <a:srgbClr val="FF0000"/>
                </a:solidFill>
              </a:rPr>
              <a:t>strings.xml</a:t>
            </a:r>
          </a:p>
          <a:p>
            <a:pPr lvl="1"/>
            <a:r>
              <a:rPr lang="en-US" smtClean="0">
                <a:solidFill>
                  <a:srgbClr val="FF0000"/>
                </a:solidFill>
              </a:rPr>
              <a:t>Kết quả: tầm thường: </a:t>
            </a:r>
            <a:r>
              <a:rPr lang="en-US" smtClean="0"/>
              <a:t>như nhau với dùng fix text và dùng tham chiếu</a:t>
            </a:r>
          </a:p>
          <a:p>
            <a:pPr lvl="1"/>
            <a:r>
              <a:rPr lang="en-US" smtClean="0"/>
              <a:t>Kết quả </a:t>
            </a:r>
            <a:r>
              <a:rPr lang="en-US" smtClean="0">
                <a:solidFill>
                  <a:srgbClr val="FF0000"/>
                </a:solidFill>
              </a:rPr>
              <a:t>cao siêu</a:t>
            </a:r>
            <a:r>
              <a:rPr lang="en-US" smtClean="0"/>
              <a:t>: App tự động chọn ngôn ngữ phù hợp với ng dung, coder ko phải làm gì, chỉ cần khai báo các chuỗi cùng KEY, khác VALUE tương ứng với mỗi language: Cần quan sát gv làm: Open Strings.xml -&gt; Open Editor -&gt; Add Locate -&gt; Chọn ngôn ngữ thổ địa  (VN): nhập các chuỗi VN text cho các key tương ứng.</a:t>
            </a:r>
            <a:endParaRPr lang="en-US"/>
          </a:p>
        </p:txBody>
      </p:sp>
    </p:spTree>
    <p:extLst>
      <p:ext uri="{BB962C8B-B14F-4D97-AF65-F5344CB8AC3E}">
        <p14:creationId xmlns:p14="http://schemas.microsoft.com/office/powerpoint/2010/main" val="1196179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Bao nhiêu ngôn ngữ cũng được</a:t>
            </a:r>
            <a:endParaRPr lang="en-US"/>
          </a:p>
        </p:txBody>
      </p:sp>
      <p:pic>
        <p:nvPicPr>
          <p:cNvPr id="4" name="Content Placeholder 3"/>
          <p:cNvPicPr>
            <a:picLocks noGrp="1" noChangeAspect="1"/>
          </p:cNvPicPr>
          <p:nvPr>
            <p:ph idx="1"/>
          </p:nvPr>
        </p:nvPicPr>
        <p:blipFill>
          <a:blip r:embed="rId2"/>
          <a:stretch>
            <a:fillRect/>
          </a:stretch>
        </p:blipFill>
        <p:spPr>
          <a:xfrm>
            <a:off x="1260691" y="2381903"/>
            <a:ext cx="9670618" cy="3238781"/>
          </a:xfrm>
          <a:prstGeom prst="rect">
            <a:avLst/>
          </a:prstGeom>
        </p:spPr>
      </p:pic>
    </p:spTree>
    <p:extLst>
      <p:ext uri="{BB962C8B-B14F-4D97-AF65-F5344CB8AC3E}">
        <p14:creationId xmlns:p14="http://schemas.microsoft.com/office/powerpoint/2010/main" val="2043602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Dùng @string/hello trên layout.xml</a:t>
            </a:r>
            <a:endParaRPr lang="en-US"/>
          </a:p>
        </p:txBody>
      </p:sp>
      <p:pic>
        <p:nvPicPr>
          <p:cNvPr id="4" name="Content Placeholder 3"/>
          <p:cNvPicPr>
            <a:picLocks noGrp="1" noChangeAspect="1"/>
          </p:cNvPicPr>
          <p:nvPr>
            <p:ph idx="1"/>
          </p:nvPr>
        </p:nvPicPr>
        <p:blipFill>
          <a:blip r:embed="rId2"/>
          <a:stretch>
            <a:fillRect/>
          </a:stretch>
        </p:blipFill>
        <p:spPr>
          <a:xfrm>
            <a:off x="2570800" y="1825625"/>
            <a:ext cx="7050399" cy="4351338"/>
          </a:xfrm>
          <a:prstGeom prst="rect">
            <a:avLst/>
          </a:prstGeom>
        </p:spPr>
      </p:pic>
    </p:spTree>
    <p:extLst>
      <p:ext uri="{BB962C8B-B14F-4D97-AF65-F5344CB8AC3E}">
        <p14:creationId xmlns:p14="http://schemas.microsoft.com/office/powerpoint/2010/main" val="8535979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Dùng @string/hello trong code java</a:t>
            </a:r>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0" y="1373616"/>
            <a:ext cx="7508568" cy="2894501"/>
          </a:xfrm>
          <a:prstGeom prst="rect">
            <a:avLst/>
          </a:prstGeom>
        </p:spPr>
      </p:pic>
      <p:pic>
        <p:nvPicPr>
          <p:cNvPr id="6" name="Picture 5"/>
          <p:cNvPicPr>
            <a:picLocks noChangeAspect="1"/>
          </p:cNvPicPr>
          <p:nvPr/>
        </p:nvPicPr>
        <p:blipFill>
          <a:blip r:embed="rId3"/>
          <a:stretch>
            <a:fillRect/>
          </a:stretch>
        </p:blipFill>
        <p:spPr>
          <a:xfrm>
            <a:off x="6096000" y="4055271"/>
            <a:ext cx="5965803" cy="2865925"/>
          </a:xfrm>
          <a:prstGeom prst="rect">
            <a:avLst/>
          </a:prstGeom>
        </p:spPr>
      </p:pic>
    </p:spTree>
    <p:extLst>
      <p:ext uri="{BB962C8B-B14F-4D97-AF65-F5344CB8AC3E}">
        <p14:creationId xmlns:p14="http://schemas.microsoft.com/office/powerpoint/2010/main" val="4639681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1 activity (class java) có 1 layout xml</a:t>
            </a:r>
            <a:endParaRPr lang="en-US"/>
          </a:p>
        </p:txBody>
      </p:sp>
      <p:sp>
        <p:nvSpPr>
          <p:cNvPr id="3" name="Content Placeholder 2"/>
          <p:cNvSpPr>
            <a:spLocks noGrp="1"/>
          </p:cNvSpPr>
          <p:nvPr>
            <p:ph idx="1"/>
          </p:nvPr>
        </p:nvSpPr>
        <p:spPr/>
        <p:txBody>
          <a:bodyPr/>
          <a:lstStyle/>
          <a:p>
            <a:r>
              <a:rPr lang="en-US" smtClean="0"/>
              <a:t>Layout có thể đặt tên sự kiện  = 1 chuỗi</a:t>
            </a:r>
          </a:p>
          <a:p>
            <a:r>
              <a:rPr lang="en-US" smtClean="0"/>
              <a:t>Vd: Andorid:onClick=“gptb1”</a:t>
            </a:r>
          </a:p>
          <a:p>
            <a:r>
              <a:rPr lang="en-US" smtClean="0"/>
              <a:t>Link giữa layout và code java behide</a:t>
            </a:r>
          </a:p>
          <a:p>
            <a:r>
              <a:rPr lang="en-US" smtClean="0"/>
              <a:t>Java code phải có hàm tương </a:t>
            </a:r>
            <a:r>
              <a:rPr lang="en-US" smtClean="0"/>
              <a:t>ứng:</a:t>
            </a:r>
          </a:p>
          <a:p>
            <a:r>
              <a:rPr lang="en-US" smtClean="0"/>
              <a:t>Vd: </a:t>
            </a:r>
            <a:r>
              <a:rPr lang="en-US" smtClean="0">
                <a:solidFill>
                  <a:srgbClr val="FF0000"/>
                </a:solidFill>
              </a:rPr>
              <a:t>public void gptb1(View v){code here}</a:t>
            </a:r>
            <a:endParaRPr lang="en-US" smtClean="0">
              <a:solidFill>
                <a:srgbClr val="FF0000"/>
              </a:solidFill>
            </a:endParaRPr>
          </a:p>
          <a:p>
            <a:endParaRPr lang="en-US" smtClean="0"/>
          </a:p>
          <a:p>
            <a:endParaRPr lang="en-US"/>
          </a:p>
        </p:txBody>
      </p:sp>
      <p:pic>
        <p:nvPicPr>
          <p:cNvPr id="4" name="Picture 3"/>
          <p:cNvPicPr>
            <a:picLocks noChangeAspect="1"/>
          </p:cNvPicPr>
          <p:nvPr/>
        </p:nvPicPr>
        <p:blipFill>
          <a:blip r:embed="rId2"/>
          <a:stretch>
            <a:fillRect/>
          </a:stretch>
        </p:blipFill>
        <p:spPr>
          <a:xfrm>
            <a:off x="7689322" y="1582615"/>
            <a:ext cx="3959020" cy="3721710"/>
          </a:xfrm>
          <a:prstGeom prst="rect">
            <a:avLst/>
          </a:prstGeom>
        </p:spPr>
      </p:pic>
      <p:pic>
        <p:nvPicPr>
          <p:cNvPr id="5" name="Picture 4"/>
          <p:cNvPicPr>
            <a:picLocks noChangeAspect="1"/>
          </p:cNvPicPr>
          <p:nvPr/>
        </p:nvPicPr>
        <p:blipFill>
          <a:blip r:embed="rId3"/>
          <a:stretch>
            <a:fillRect/>
          </a:stretch>
        </p:blipFill>
        <p:spPr>
          <a:xfrm>
            <a:off x="838200" y="4460579"/>
            <a:ext cx="5052498" cy="411516"/>
          </a:xfrm>
          <a:prstGeom prst="rect">
            <a:avLst/>
          </a:prstGeom>
        </p:spPr>
      </p:pic>
      <p:pic>
        <p:nvPicPr>
          <p:cNvPr id="6" name="Picture 5"/>
          <p:cNvPicPr>
            <a:picLocks noChangeAspect="1"/>
          </p:cNvPicPr>
          <p:nvPr/>
        </p:nvPicPr>
        <p:blipFill>
          <a:blip r:embed="rId4"/>
          <a:stretch>
            <a:fillRect/>
          </a:stretch>
        </p:blipFill>
        <p:spPr>
          <a:xfrm>
            <a:off x="838200" y="4882640"/>
            <a:ext cx="6694578" cy="1975360"/>
          </a:xfrm>
          <a:prstGeom prst="rect">
            <a:avLst/>
          </a:prstGeom>
        </p:spPr>
      </p:pic>
    </p:spTree>
    <p:extLst>
      <p:ext uri="{BB962C8B-B14F-4D97-AF65-F5344CB8AC3E}">
        <p14:creationId xmlns:p14="http://schemas.microsoft.com/office/powerpoint/2010/main" val="1772020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Gọi other Activity</a:t>
            </a:r>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89791" y="1620350"/>
            <a:ext cx="11493143" cy="3391266"/>
          </a:xfrm>
          <a:prstGeom prst="rect">
            <a:avLst/>
          </a:prstGeom>
        </p:spPr>
      </p:pic>
      <p:sp>
        <p:nvSpPr>
          <p:cNvPr id="5" name="TextBox 4"/>
          <p:cNvSpPr txBox="1"/>
          <p:nvPr/>
        </p:nvSpPr>
        <p:spPr>
          <a:xfrm>
            <a:off x="2286000" y="5336931"/>
            <a:ext cx="6502934" cy="646331"/>
          </a:xfrm>
          <a:prstGeom prst="rect">
            <a:avLst/>
          </a:prstGeom>
          <a:noFill/>
        </p:spPr>
        <p:txBody>
          <a:bodyPr wrap="none" rtlCol="0">
            <a:spAutoFit/>
          </a:bodyPr>
          <a:lstStyle/>
          <a:p>
            <a:r>
              <a:rPr lang="en-US" smtClean="0"/>
              <a:t>Code line 84: gọi other Activity (Gptb1.class) mà ko đợi nó phản hồi</a:t>
            </a:r>
          </a:p>
          <a:p>
            <a:r>
              <a:rPr lang="en-US" smtClean="0"/>
              <a:t>Code line 85: gọi và đợi phản hồi</a:t>
            </a:r>
            <a:endParaRPr lang="en-US"/>
          </a:p>
        </p:txBody>
      </p:sp>
    </p:spTree>
    <p:extLst>
      <p:ext uri="{BB962C8B-B14F-4D97-AF65-F5344CB8AC3E}">
        <p14:creationId xmlns:p14="http://schemas.microsoft.com/office/powerpoint/2010/main" val="1829077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260015" cy="1325563"/>
          </a:xfrm>
        </p:spPr>
        <p:txBody>
          <a:bodyPr/>
          <a:lstStyle/>
          <a:p>
            <a:r>
              <a:rPr lang="en-US"/>
              <a:t>Gọi và đợi phản hồi: dùng hàm </a:t>
            </a:r>
            <a:r>
              <a:rPr lang="en-US">
                <a:solidFill>
                  <a:srgbClr val="FF0000"/>
                </a:solidFill>
              </a:rPr>
              <a:t>onActivityResult</a:t>
            </a:r>
          </a:p>
        </p:txBody>
      </p:sp>
      <p:pic>
        <p:nvPicPr>
          <p:cNvPr id="4" name="Content Placeholder 3"/>
          <p:cNvPicPr>
            <a:picLocks noGrp="1" noChangeAspect="1"/>
          </p:cNvPicPr>
          <p:nvPr>
            <p:ph idx="1"/>
          </p:nvPr>
        </p:nvPicPr>
        <p:blipFill>
          <a:blip r:embed="rId2"/>
          <a:stretch>
            <a:fillRect/>
          </a:stretch>
        </p:blipFill>
        <p:spPr>
          <a:xfrm>
            <a:off x="907905" y="1570648"/>
            <a:ext cx="8881497" cy="4351338"/>
          </a:xfrm>
          <a:prstGeom prst="rect">
            <a:avLst/>
          </a:prstGeom>
        </p:spPr>
      </p:pic>
    </p:spTree>
    <p:extLst>
      <p:ext uri="{BB962C8B-B14F-4D97-AF65-F5344CB8AC3E}">
        <p14:creationId xmlns:p14="http://schemas.microsoft.com/office/powerpoint/2010/main" val="1087545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Nghe, và xem lại code đính kèm</a:t>
            </a:r>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3695329529"/>
              </p:ext>
            </p:extLst>
          </p:nvPr>
        </p:nvGraphicFramePr>
        <p:xfrm>
          <a:off x="1243184" y="1931324"/>
          <a:ext cx="4179208" cy="3151534"/>
        </p:xfrm>
        <a:graphic>
          <a:graphicData uri="http://schemas.openxmlformats.org/presentationml/2006/ole">
            <mc:AlternateContent xmlns:mc="http://schemas.openxmlformats.org/markup-compatibility/2006">
              <mc:Choice xmlns:v="urn:schemas-microsoft-com:vml" Requires="v">
                <p:oleObj spid="_x0000_s2050" name="Packager Shell Object" showAsIcon="1" r:id="rId3" imgW="580680" imgH="437400" progId="Package">
                  <p:embed/>
                </p:oleObj>
              </mc:Choice>
              <mc:Fallback>
                <p:oleObj name="Packager Shell Object" showAsIcon="1" r:id="rId3" imgW="580680" imgH="437400" progId="Package">
                  <p:embed/>
                  <p:pic>
                    <p:nvPicPr>
                      <p:cNvPr id="0" name=""/>
                      <p:cNvPicPr/>
                      <p:nvPr/>
                    </p:nvPicPr>
                    <p:blipFill>
                      <a:blip r:embed="rId4"/>
                      <a:stretch>
                        <a:fillRect/>
                      </a:stretch>
                    </p:blipFill>
                    <p:spPr>
                      <a:xfrm>
                        <a:off x="1243184" y="1931324"/>
                        <a:ext cx="4179208" cy="3151534"/>
                      </a:xfrm>
                      <a:prstGeom prst="rect">
                        <a:avLst/>
                      </a:prstGeom>
                    </p:spPr>
                  </p:pic>
                </p:oleObj>
              </mc:Fallback>
            </mc:AlternateContent>
          </a:graphicData>
        </a:graphic>
      </p:graphicFrame>
    </p:spTree>
    <p:extLst>
      <p:ext uri="{BB962C8B-B14F-4D97-AF65-F5344CB8AC3E}">
        <p14:creationId xmlns:p14="http://schemas.microsoft.com/office/powerpoint/2010/main" val="42737011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TotalTime>
  <Words>234</Words>
  <Application>Microsoft Office PowerPoint</Application>
  <PresentationFormat>Widescreen</PresentationFormat>
  <Paragraphs>24</Paragraphs>
  <Slides>9</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9</vt:i4>
      </vt:variant>
    </vt:vector>
  </HeadingPairs>
  <TitlesOfParts>
    <vt:vector size="14" baseType="lpstr">
      <vt:lpstr>Arial</vt:lpstr>
      <vt:lpstr>Calibri</vt:lpstr>
      <vt:lpstr>Calibri Light</vt:lpstr>
      <vt:lpstr>Office Theme</vt:lpstr>
      <vt:lpstr>Package</vt:lpstr>
      <vt:lpstr>Android Studio</vt:lpstr>
      <vt:lpstr>Điều kiện</vt:lpstr>
      <vt:lpstr>Bao nhiêu ngôn ngữ cũng được</vt:lpstr>
      <vt:lpstr>Dùng @string/hello trên layout.xml</vt:lpstr>
      <vt:lpstr>Dùng @string/hello trong code java</vt:lpstr>
      <vt:lpstr>1 activity (class java) có 1 layout xml</vt:lpstr>
      <vt:lpstr>Gọi other Activity</vt:lpstr>
      <vt:lpstr>Gọi và đợi phản hồi: dùng hàm onActivityResult</vt:lpstr>
      <vt:lpstr>Nghe, và xem lại code đính kèm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Android Studio</dc:title>
  <dc:creator>Duy Cốp Đỗ</dc:creator>
  <cp:lastModifiedBy>Duy Cốp Đỗ</cp:lastModifiedBy>
  <cp:revision>5</cp:revision>
  <dcterms:created xsi:type="dcterms:W3CDTF">2022-12-15T08:06:44Z</dcterms:created>
  <dcterms:modified xsi:type="dcterms:W3CDTF">2022-12-15T08:30:53Z</dcterms:modified>
</cp:coreProperties>
</file>